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54" y="1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76166D-AA89-4DE7-8514-0BCDB32F46CD}"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76166D-AA89-4DE7-8514-0BCDB32F46CD}"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76166D-AA89-4DE7-8514-0BCDB32F46CD}"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76166D-AA89-4DE7-8514-0BCDB32F46CD}"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3/9/2020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180521"/>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a:solidFill>
                  <a:schemeClr val="bg1"/>
                </a:solidFill>
                <a:latin typeface="CCFindTheCreeper" pitchFamily="2" charset="0"/>
                <a:ea typeface="CCFindTheCreeper" pitchFamily="2" charset="0"/>
              </a:rPr>
              <a:t>Mrs. McFarland’s Class</a:t>
            </a:r>
          </a:p>
        </p:txBody>
      </p:sp>
      <p:sp>
        <p:nvSpPr>
          <p:cNvPr id="6" name="TextBox 5"/>
          <p:cNvSpPr txBox="1"/>
          <p:nvPr/>
        </p:nvSpPr>
        <p:spPr>
          <a:xfrm>
            <a:off x="1930252" y="1187904"/>
            <a:ext cx="2997495" cy="369332"/>
          </a:xfrm>
          <a:prstGeom prst="rect">
            <a:avLst/>
          </a:prstGeom>
          <a:noFill/>
        </p:spPr>
        <p:txBody>
          <a:bodyPr wrap="square" rtlCol="0">
            <a:spAutoFit/>
          </a:bodyPr>
          <a:lstStyle/>
          <a:p>
            <a:pPr algn="ctr"/>
            <a:r>
              <a:rPr lang="en-US" dirty="0">
                <a:solidFill>
                  <a:schemeClr val="bg1"/>
                </a:solidFill>
                <a:latin typeface="CCFindTheCreeper" pitchFamily="2" charset="0"/>
                <a:ea typeface="CCFindTheCreeper" pitchFamily="2" charset="0"/>
              </a:rPr>
              <a:t>Week of March 9th</a:t>
            </a:r>
          </a:p>
        </p:txBody>
      </p:sp>
      <p:sp>
        <p:nvSpPr>
          <p:cNvPr id="7" name="TextBox 6"/>
          <p:cNvSpPr txBox="1"/>
          <p:nvPr/>
        </p:nvSpPr>
        <p:spPr>
          <a:xfrm>
            <a:off x="393424" y="2433204"/>
            <a:ext cx="2819399" cy="1569660"/>
          </a:xfrm>
          <a:prstGeom prst="rect">
            <a:avLst/>
          </a:prstGeom>
          <a:noFill/>
        </p:spPr>
        <p:txBody>
          <a:bodyPr wrap="square" rtlCol="0">
            <a:spAutoFit/>
          </a:bodyPr>
          <a:lstStyle/>
          <a:p>
            <a:pPr algn="ctr"/>
            <a:r>
              <a:rPr lang="en-US" sz="1200" dirty="0">
                <a:latin typeface="CCFindTheCreeper" pitchFamily="2" charset="0"/>
                <a:ea typeface="CCFindTheCreeper" pitchFamily="2" charset="0"/>
              </a:rPr>
              <a:t>Our reading test format has changed as well.  Our weekly tests will assess how well students have mastered the skills and strategies for the week, not the comprehension and vocabulary of the specific story read for the week.  I will give the same grammar test because I want to be able to get a separate grammar grade.</a:t>
            </a:r>
          </a:p>
        </p:txBody>
      </p:sp>
      <p:sp>
        <p:nvSpPr>
          <p:cNvPr id="8" name="TextBox 7"/>
          <p:cNvSpPr txBox="1"/>
          <p:nvPr/>
        </p:nvSpPr>
        <p:spPr>
          <a:xfrm>
            <a:off x="3878631" y="3121296"/>
            <a:ext cx="2057400" cy="1615827"/>
          </a:xfrm>
          <a:prstGeom prst="rect">
            <a:avLst/>
          </a:prstGeom>
          <a:noFill/>
        </p:spPr>
        <p:txBody>
          <a:bodyPr wrap="square" rtlCol="0">
            <a:spAutoFit/>
          </a:bodyPr>
          <a:lstStyle/>
          <a:p>
            <a:pPr lvl="1">
              <a:buFont typeface="Arial" pitchFamily="34" charset="0"/>
              <a:buChar char="•"/>
            </a:pPr>
            <a:r>
              <a:rPr lang="en-US" sz="1100" dirty="0">
                <a:latin typeface="CCFindTheCreeper" pitchFamily="2" charset="0"/>
                <a:ea typeface="CCFindTheCreeper" pitchFamily="2" charset="0"/>
              </a:rPr>
              <a:t>Ch. —9  Add and Subtract Fractions</a:t>
            </a:r>
          </a:p>
          <a:p>
            <a:pPr lvl="1">
              <a:buFont typeface="Arial" pitchFamily="34" charset="0"/>
              <a:buChar char="•"/>
            </a:pPr>
            <a:r>
              <a:rPr lang="en-US" sz="1100" dirty="0">
                <a:latin typeface="CCFindTheCreeper" pitchFamily="2" charset="0"/>
                <a:ea typeface="CCFindTheCreeper" pitchFamily="2" charset="0"/>
              </a:rPr>
              <a:t>Rounding Decimals</a:t>
            </a:r>
          </a:p>
          <a:p>
            <a:pPr lvl="1">
              <a:buFont typeface="Arial" pitchFamily="34" charset="0"/>
              <a:buChar char="•"/>
            </a:pPr>
            <a:r>
              <a:rPr lang="en-US" sz="1100" dirty="0">
                <a:latin typeface="CCFindTheCreeper" pitchFamily="2" charset="0"/>
                <a:ea typeface="CCFindTheCreeper" pitchFamily="2" charset="0"/>
              </a:rPr>
              <a:t>Adding and Subtracting fractions with common and uncommon denominators</a:t>
            </a:r>
          </a:p>
          <a:p>
            <a:pPr lvl="1">
              <a:buFont typeface="Arial" pitchFamily="34" charset="0"/>
              <a:buChar char="•"/>
            </a:pPr>
            <a:r>
              <a:rPr lang="en-US" sz="1100" dirty="0">
                <a:latin typeface="CCFindTheCreeper" pitchFamily="2" charset="0"/>
                <a:ea typeface="CCFindTheCreeper" pitchFamily="2" charset="0"/>
              </a:rPr>
              <a:t>IAR test practice</a:t>
            </a:r>
          </a:p>
          <a:p>
            <a:pPr lvl="1">
              <a:buFont typeface="Arial" pitchFamily="34" charset="0"/>
              <a:buChar char="•"/>
            </a:pPr>
            <a:endParaRPr lang="en-US" sz="1100" dirty="0">
              <a:latin typeface="CCFindTheCreeper" pitchFamily="2" charset="0"/>
              <a:ea typeface="CCFindTheCreeper" pitchFamily="2" charset="0"/>
            </a:endParaRPr>
          </a:p>
        </p:txBody>
      </p:sp>
      <p:sp>
        <p:nvSpPr>
          <p:cNvPr id="9" name="TextBox 8"/>
          <p:cNvSpPr txBox="1"/>
          <p:nvPr/>
        </p:nvSpPr>
        <p:spPr>
          <a:xfrm>
            <a:off x="3794863" y="4281383"/>
            <a:ext cx="2819400" cy="430887"/>
          </a:xfrm>
          <a:prstGeom prst="rect">
            <a:avLst/>
          </a:prstGeom>
          <a:noFill/>
        </p:spPr>
        <p:txBody>
          <a:bodyPr wrap="square" rtlCol="0">
            <a:spAutoFit/>
          </a:bodyPr>
          <a:lstStyle/>
          <a:p>
            <a:endParaRPr lang="en-US" sz="1100" dirty="0">
              <a:latin typeface="CCFindTheCreeper" pitchFamily="2" charset="0"/>
              <a:ea typeface="CCFindTheCreeper" pitchFamily="2" charset="0"/>
            </a:endParaRPr>
          </a:p>
          <a:p>
            <a:endParaRPr lang="en-US" sz="1100" dirty="0">
              <a:latin typeface="CCFindTheCreeper" pitchFamily="2" charset="0"/>
              <a:ea typeface="CCFindTheCreeper" pitchFamily="2" charset="0"/>
            </a:endParaRPr>
          </a:p>
        </p:txBody>
      </p:sp>
      <p:sp>
        <p:nvSpPr>
          <p:cNvPr id="10" name="TextBox 9"/>
          <p:cNvSpPr txBox="1"/>
          <p:nvPr/>
        </p:nvSpPr>
        <p:spPr>
          <a:xfrm>
            <a:off x="4368806" y="6005894"/>
            <a:ext cx="1646862" cy="600164"/>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VV  pattern</a:t>
            </a:r>
          </a:p>
          <a:p>
            <a:pPr>
              <a:buFont typeface="Arial" pitchFamily="34" charset="0"/>
              <a:buChar char="•"/>
            </a:pPr>
            <a:r>
              <a:rPr lang="en-US" sz="1100" dirty="0">
                <a:latin typeface="CCFindTheCreeper" pitchFamily="2" charset="0"/>
                <a:ea typeface="CCFindTheCreeper" pitchFamily="2" charset="0"/>
              </a:rPr>
              <a:t>Test this Tuesday (tomorrow)</a:t>
            </a:r>
          </a:p>
        </p:txBody>
      </p:sp>
      <p:sp>
        <p:nvSpPr>
          <p:cNvPr id="11" name="TextBox 10"/>
          <p:cNvSpPr txBox="1"/>
          <p:nvPr/>
        </p:nvSpPr>
        <p:spPr>
          <a:xfrm>
            <a:off x="4240581" y="7029957"/>
            <a:ext cx="1851763" cy="600164"/>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Commas and semicolons</a:t>
            </a:r>
          </a:p>
          <a:p>
            <a:pPr>
              <a:buFont typeface="Arial" pitchFamily="34" charset="0"/>
              <a:buChar char="•"/>
            </a:pPr>
            <a:r>
              <a:rPr lang="en-US" sz="1100" dirty="0">
                <a:latin typeface="CCFindTheCreeper" pitchFamily="2" charset="0"/>
                <a:ea typeface="CCFindTheCreeper" pitchFamily="2" charset="0"/>
              </a:rPr>
              <a:t>Daily Proofreading</a:t>
            </a:r>
          </a:p>
          <a:p>
            <a:pPr>
              <a:buFont typeface="Arial" pitchFamily="34" charset="0"/>
              <a:buChar char="•"/>
            </a:pPr>
            <a:r>
              <a:rPr lang="en-US" sz="1100" dirty="0">
                <a:latin typeface="CCFindTheCreeper" pitchFamily="2" charset="0"/>
                <a:ea typeface="CCFindTheCreeper" pitchFamily="2" charset="0"/>
              </a:rPr>
              <a:t>Persuasive writing</a:t>
            </a:r>
          </a:p>
        </p:txBody>
      </p:sp>
      <p:sp>
        <p:nvSpPr>
          <p:cNvPr id="12" name="TextBox 11"/>
          <p:cNvSpPr txBox="1"/>
          <p:nvPr/>
        </p:nvSpPr>
        <p:spPr>
          <a:xfrm>
            <a:off x="3862282" y="7917712"/>
            <a:ext cx="2819400" cy="430887"/>
          </a:xfrm>
          <a:prstGeom prst="rect">
            <a:avLst/>
          </a:prstGeom>
          <a:noFill/>
        </p:spPr>
        <p:txBody>
          <a:bodyPr wrap="square" rtlCol="0">
            <a:spAutoFit/>
          </a:bodyPr>
          <a:lstStyle/>
          <a:p>
            <a:pPr>
              <a:buFont typeface="Arial" pitchFamily="34" charset="0"/>
              <a:buChar char="•"/>
            </a:pPr>
            <a:r>
              <a:rPr lang="en-US" sz="1100" b="1" dirty="0">
                <a:latin typeface="CCFindTheCreeper" pitchFamily="2" charset="0"/>
                <a:ea typeface="CCFindTheCreeper" pitchFamily="2" charset="0"/>
              </a:rPr>
              <a:t>Science:  </a:t>
            </a:r>
            <a:r>
              <a:rPr lang="en-US" sz="1100" dirty="0">
                <a:latin typeface="CCFindTheCreeper" pitchFamily="2" charset="0"/>
                <a:ea typeface="CCFindTheCreeper" pitchFamily="2" charset="0"/>
              </a:rPr>
              <a:t>Mystery Science</a:t>
            </a:r>
          </a:p>
          <a:p>
            <a:pPr>
              <a:buFont typeface="Arial" pitchFamily="34" charset="0"/>
              <a:buChar char="•"/>
            </a:pPr>
            <a:r>
              <a:rPr lang="en-US" sz="1100" b="1" dirty="0">
                <a:latin typeface="CCFindTheCreeper" pitchFamily="2" charset="0"/>
                <a:ea typeface="CCFindTheCreeper" pitchFamily="2" charset="0"/>
              </a:rPr>
              <a:t>Social Studies:  </a:t>
            </a:r>
            <a:r>
              <a:rPr lang="en-US" sz="1100" dirty="0">
                <a:latin typeface="CCFindTheCreeper" pitchFamily="2" charset="0"/>
                <a:ea typeface="CCFindTheCreeper" pitchFamily="2" charset="0"/>
              </a:rPr>
              <a:t> Ch. 9 test tomorrow</a:t>
            </a:r>
          </a:p>
        </p:txBody>
      </p:sp>
      <p:sp>
        <p:nvSpPr>
          <p:cNvPr id="13" name="TextBox 12"/>
          <p:cNvSpPr txBox="1"/>
          <p:nvPr/>
        </p:nvSpPr>
        <p:spPr>
          <a:xfrm>
            <a:off x="534354" y="4996630"/>
            <a:ext cx="2417794" cy="215444"/>
          </a:xfrm>
          <a:prstGeom prst="rect">
            <a:avLst/>
          </a:prstGeom>
          <a:noFill/>
        </p:spPr>
        <p:txBody>
          <a:bodyPr wrap="square" rtlCol="0">
            <a:spAutoFit/>
          </a:bodyPr>
          <a:lstStyle/>
          <a:p>
            <a:pPr algn="ctr"/>
            <a:endParaRPr lang="en-US" sz="800" dirty="0">
              <a:latin typeface="CCFindTheCreeper" pitchFamily="2" charset="0"/>
              <a:ea typeface="CCFindTheCreeper" pitchFamily="2" charset="0"/>
            </a:endParaRPr>
          </a:p>
        </p:txBody>
      </p:sp>
      <p:sp>
        <p:nvSpPr>
          <p:cNvPr id="14" name="TextBox 13"/>
          <p:cNvSpPr txBox="1"/>
          <p:nvPr/>
        </p:nvSpPr>
        <p:spPr>
          <a:xfrm>
            <a:off x="416554" y="6984194"/>
            <a:ext cx="2803450" cy="1677382"/>
          </a:xfrm>
          <a:prstGeom prst="rect">
            <a:avLst/>
          </a:prstGeom>
          <a:noFill/>
        </p:spPr>
        <p:txBody>
          <a:bodyPr wrap="square" rtlCol="0">
            <a:spAutoFit/>
          </a:bodyPr>
          <a:lstStyle/>
          <a:p>
            <a:r>
              <a:rPr lang="en-US" sz="1100" b="1" dirty="0"/>
              <a:t>Monday, March 16</a:t>
            </a:r>
            <a:r>
              <a:rPr lang="en-US" sz="1100" b="1" baseline="30000" dirty="0"/>
              <a:t>th</a:t>
            </a:r>
            <a:r>
              <a:rPr lang="en-US" sz="1100" b="1" dirty="0"/>
              <a:t>:   </a:t>
            </a:r>
            <a:r>
              <a:rPr lang="en-US" sz="1100" dirty="0"/>
              <a:t>IAR testing begins and goes through the 23</a:t>
            </a:r>
            <a:r>
              <a:rPr lang="en-US" sz="1100" baseline="30000" dirty="0"/>
              <a:t>rd</a:t>
            </a:r>
            <a:endParaRPr lang="en-US" sz="1100" dirty="0"/>
          </a:p>
          <a:p>
            <a:r>
              <a:rPr lang="en-US" sz="1100" b="1" dirty="0"/>
              <a:t>Tuesday, March 17</a:t>
            </a:r>
            <a:r>
              <a:rPr lang="en-US" sz="1100" b="1" baseline="30000" dirty="0"/>
              <a:t>th</a:t>
            </a:r>
            <a:r>
              <a:rPr lang="en-US" sz="1100" b="1" dirty="0"/>
              <a:t>:  </a:t>
            </a:r>
            <a:r>
              <a:rPr lang="en-US" sz="1100" dirty="0"/>
              <a:t>AR points due</a:t>
            </a:r>
          </a:p>
          <a:p>
            <a:r>
              <a:rPr lang="en-US" sz="1100" b="1" dirty="0"/>
              <a:t>Wednesday, March 18th:  </a:t>
            </a:r>
            <a:r>
              <a:rPr lang="en-US" sz="1100" dirty="0"/>
              <a:t>End of  3</a:t>
            </a:r>
            <a:r>
              <a:rPr lang="en-US" sz="1100" baseline="30000" dirty="0"/>
              <a:t>rd</a:t>
            </a:r>
            <a:r>
              <a:rPr lang="en-US" sz="1100" dirty="0"/>
              <a:t> quarter </a:t>
            </a:r>
          </a:p>
          <a:p>
            <a:r>
              <a:rPr lang="en-US" sz="1100" b="1" dirty="0"/>
              <a:t>Wednesday, March 25</a:t>
            </a:r>
            <a:r>
              <a:rPr lang="en-US" sz="1100" b="1" baseline="30000" dirty="0"/>
              <a:t>th</a:t>
            </a:r>
            <a:r>
              <a:rPr lang="en-US" sz="1100" b="1" dirty="0"/>
              <a:t>:  </a:t>
            </a:r>
            <a:r>
              <a:rPr lang="en-US" sz="1100" dirty="0"/>
              <a:t>Report cards available on line, NMSD board meeting 6:30 p.m.</a:t>
            </a:r>
          </a:p>
          <a:p>
            <a:endParaRPr lang="en-US" sz="1100" dirty="0"/>
          </a:p>
          <a:p>
            <a:endParaRPr lang="en-US" sz="1200" dirty="0"/>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a:solidFill>
                  <a:schemeClr val="bg2"/>
                </a:solidFill>
                <a:latin typeface="CCAreYouForReal" pitchFamily="2" charset="0"/>
                <a:ea typeface="CCAreYouForReal" pitchFamily="2" charset="0"/>
              </a:rPr>
              <a:t>A Peek at This Week in…</a:t>
            </a:r>
          </a:p>
        </p:txBody>
      </p:sp>
      <p:sp>
        <p:nvSpPr>
          <p:cNvPr id="16" name="TextBox 15"/>
          <p:cNvSpPr txBox="1"/>
          <p:nvPr/>
        </p:nvSpPr>
        <p:spPr>
          <a:xfrm>
            <a:off x="368856" y="2138133"/>
            <a:ext cx="2843967" cy="553998"/>
          </a:xfrm>
          <a:prstGeom prst="rect">
            <a:avLst/>
          </a:prstGeom>
          <a:noFill/>
        </p:spPr>
        <p:txBody>
          <a:bodyPr wrap="square" rtlCol="0">
            <a:spAutoFit/>
          </a:bodyPr>
          <a:lstStyle/>
          <a:p>
            <a:pPr algn="ctr"/>
            <a:r>
              <a:rPr lang="en-US" b="1" dirty="0">
                <a:latin typeface="CCAreYouForReal" pitchFamily="2" charset="0"/>
                <a:ea typeface="CCAreYouForReal" pitchFamily="2" charset="0"/>
              </a:rPr>
              <a:t>Reminders</a:t>
            </a:r>
          </a:p>
          <a:p>
            <a:pPr algn="ctr"/>
            <a:endParaRPr lang="en-US" sz="1200" b="1" dirty="0">
              <a:latin typeface="CCAreYouForReal" pitchFamily="2" charset="0"/>
              <a:ea typeface="CCAreYouForReal" pitchFamily="2" charset="0"/>
            </a:endParaRPr>
          </a:p>
        </p:txBody>
      </p:sp>
      <p:sp>
        <p:nvSpPr>
          <p:cNvPr id="17" name="TextBox 16"/>
          <p:cNvSpPr txBox="1"/>
          <p:nvPr/>
        </p:nvSpPr>
        <p:spPr>
          <a:xfrm>
            <a:off x="425916" y="6639077"/>
            <a:ext cx="2819400" cy="461665"/>
          </a:xfrm>
          <a:prstGeom prst="rect">
            <a:avLst/>
          </a:prstGeom>
          <a:noFill/>
        </p:spPr>
        <p:txBody>
          <a:bodyPr wrap="square" rtlCol="0">
            <a:spAutoFit/>
          </a:bodyPr>
          <a:lstStyle/>
          <a:p>
            <a:pPr algn="ctr"/>
            <a:r>
              <a:rPr lang="en-US" sz="2400" b="1" dirty="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3958744" y="2849608"/>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Math (McFarland)</a:t>
            </a:r>
          </a:p>
        </p:txBody>
      </p:sp>
      <p:sp>
        <p:nvSpPr>
          <p:cNvPr id="19" name="TextBox 18"/>
          <p:cNvSpPr txBox="1"/>
          <p:nvPr/>
        </p:nvSpPr>
        <p:spPr>
          <a:xfrm>
            <a:off x="3971444" y="4554750"/>
            <a:ext cx="2133600" cy="1231106"/>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Reading (McFarland)</a:t>
            </a:r>
          </a:p>
          <a:p>
            <a:pPr marL="171450" indent="-171450" algn="ctr">
              <a:buFont typeface="Arial" panose="020B0604020202020204" pitchFamily="34" charset="0"/>
              <a:buChar char="•"/>
            </a:pPr>
            <a:r>
              <a:rPr lang="en-US" sz="1200" dirty="0">
                <a:latin typeface="CCAreYouForReal" pitchFamily="2" charset="0"/>
                <a:ea typeface="CCAreYouForReal" pitchFamily="2" charset="0"/>
              </a:rPr>
              <a:t>Unit 3, L#14 (See the skills &amp; strategies sheets for the unit from last week.)</a:t>
            </a:r>
          </a:p>
          <a:p>
            <a:pPr marL="171450" indent="-171450" algn="ctr">
              <a:buFont typeface="Arial" panose="020B0604020202020204" pitchFamily="34" charset="0"/>
              <a:buChar char="•"/>
            </a:pPr>
            <a:r>
              <a:rPr lang="en-US" sz="1200" dirty="0">
                <a:latin typeface="CCAreYouForReal" pitchFamily="2" charset="0"/>
                <a:ea typeface="CCAreYouForReal" pitchFamily="2" charset="0"/>
              </a:rPr>
              <a:t>Tests tomorrow (Tuesday)!!</a:t>
            </a:r>
          </a:p>
          <a:p>
            <a:pPr marL="171450" indent="-171450" algn="ctr">
              <a:buFont typeface="Arial" panose="020B0604020202020204" pitchFamily="34" charset="0"/>
              <a:buChar char="•"/>
            </a:pPr>
            <a:r>
              <a:rPr lang="en-US" sz="1200" dirty="0">
                <a:latin typeface="CCAreYouForReal" pitchFamily="2" charset="0"/>
                <a:ea typeface="CCAreYouForReal" pitchFamily="2" charset="0"/>
              </a:rPr>
              <a:t>IAR test practice</a:t>
            </a:r>
          </a:p>
        </p:txBody>
      </p:sp>
      <p:sp>
        <p:nvSpPr>
          <p:cNvPr id="20" name="TextBox 19"/>
          <p:cNvSpPr txBox="1"/>
          <p:nvPr/>
        </p:nvSpPr>
        <p:spPr>
          <a:xfrm>
            <a:off x="3958744" y="5744713"/>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Spelling (McFarland)</a:t>
            </a:r>
          </a:p>
        </p:txBody>
      </p:sp>
      <p:sp>
        <p:nvSpPr>
          <p:cNvPr id="21" name="TextBox 20"/>
          <p:cNvSpPr txBox="1"/>
          <p:nvPr/>
        </p:nvSpPr>
        <p:spPr>
          <a:xfrm>
            <a:off x="3661749" y="6589881"/>
            <a:ext cx="26289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Language Arts/Writing (McFarland)</a:t>
            </a:r>
          </a:p>
        </p:txBody>
      </p:sp>
      <p:sp>
        <p:nvSpPr>
          <p:cNvPr id="22" name="TextBox 21"/>
          <p:cNvSpPr txBox="1"/>
          <p:nvPr/>
        </p:nvSpPr>
        <p:spPr>
          <a:xfrm>
            <a:off x="3769463" y="7682112"/>
            <a:ext cx="28194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Science/ Social Studies (Eldridge)</a:t>
            </a:r>
          </a:p>
        </p:txBody>
      </p:sp>
      <p:sp>
        <p:nvSpPr>
          <p:cNvPr id="2" name="TextBox 1"/>
          <p:cNvSpPr txBox="1"/>
          <p:nvPr/>
        </p:nvSpPr>
        <p:spPr>
          <a:xfrm>
            <a:off x="765883" y="1992698"/>
            <a:ext cx="2104792" cy="230832"/>
          </a:xfrm>
          <a:prstGeom prst="rect">
            <a:avLst/>
          </a:prstGeom>
          <a:noFill/>
        </p:spPr>
        <p:txBody>
          <a:bodyPr wrap="square" rtlCol="0">
            <a:spAutoFit/>
          </a:bodyPr>
          <a:lstStyle/>
          <a:p>
            <a:endParaRPr lang="en-US" sz="900" dirty="0">
              <a:latin typeface="CCFindTheCreeper" pitchFamily="2" charset="0"/>
              <a:ea typeface="CCFindTheCreeper" pitchFamily="2" charset="0"/>
            </a:endParaRPr>
          </a:p>
        </p:txBody>
      </p:sp>
      <p:sp>
        <p:nvSpPr>
          <p:cNvPr id="3" name="TextBox 2">
            <a:extLst>
              <a:ext uri="{FF2B5EF4-FFF2-40B4-BE49-F238E27FC236}">
                <a16:creationId xmlns:a16="http://schemas.microsoft.com/office/drawing/2014/main" id="{4C6D59D4-C4B6-4420-A1BD-D3714D1E1D62}"/>
              </a:ext>
            </a:extLst>
          </p:cNvPr>
          <p:cNvSpPr txBox="1"/>
          <p:nvPr/>
        </p:nvSpPr>
        <p:spPr>
          <a:xfrm>
            <a:off x="595508" y="4828628"/>
            <a:ext cx="2295486" cy="954107"/>
          </a:xfrm>
          <a:prstGeom prst="rect">
            <a:avLst/>
          </a:prstGeom>
          <a:noFill/>
        </p:spPr>
        <p:txBody>
          <a:bodyPr wrap="square" rtlCol="0">
            <a:spAutoFit/>
          </a:bodyPr>
          <a:lstStyle/>
          <a:p>
            <a:r>
              <a:rPr lang="en-US" sz="1400" b="1" baseline="30000" dirty="0"/>
              <a:t>A whole lot of homework is not getting completed by a lot of students.  Please remind your student that homework is not optional...</a:t>
            </a:r>
          </a:p>
          <a:p>
            <a:r>
              <a:rPr lang="en-US" sz="1400" b="1" baseline="30000" dirty="0"/>
              <a:t>IAR state testing begins next week.  Please make sure your child in on time to school.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1866</TotalTime>
  <Words>274</Words>
  <Application>Microsoft Office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80</cp:revision>
  <cp:lastPrinted>2020-02-07T19:48:29Z</cp:lastPrinted>
  <dcterms:created xsi:type="dcterms:W3CDTF">2014-08-01T12:31:54Z</dcterms:created>
  <dcterms:modified xsi:type="dcterms:W3CDTF">2020-03-09T19:09:45Z</dcterms:modified>
</cp:coreProperties>
</file>